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 Neue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>
        <p:guide orient="horz" pos="2160"/>
        <p:guide pos="3840"/>
        <p:guide orient="horz" pos="10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58d85cdb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58d85cdb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58d85cdb6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8d85cdb6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8d85cdb6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58d85cdb6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8d85cdb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8d85cdb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58d85cdb65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d85cdb6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d85cdb6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58d85cdb65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8d85cdb6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8d85cdb6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58d85cdb65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8d85cdb6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8d85cdb6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58d85cdb65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d85cdb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d85cdb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58d85cdb65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8d85cdb6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8d85cdb6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58d85cdb65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615445"/>
              </a:buClr>
              <a:buSzPts val="3200"/>
              <a:buNone/>
              <a:defRPr>
                <a:solidFill>
                  <a:srgbClr val="615445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09600" y="488447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609600" y="1444379"/>
            <a:ext cx="5384700" cy="4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2"/>
          </p:nvPr>
        </p:nvSpPr>
        <p:spPr>
          <a:xfrm>
            <a:off x="6197600" y="1444379"/>
            <a:ext cx="5384700" cy="4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09600" y="488447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09600" y="1444892"/>
            <a:ext cx="10972800" cy="468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488447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09600" y="3024831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" y="6221954"/>
            <a:ext cx="12191999" cy="407086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25400" dir="5400000" algn="t" rotWithShape="0">
              <a:srgbClr val="666666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-1" y="6630565"/>
            <a:ext cx="12192000" cy="226931"/>
          </a:xfrm>
          <a:prstGeom prst="rect">
            <a:avLst/>
          </a:prstGeom>
          <a:solidFill>
            <a:srgbClr val="353535"/>
          </a:solidFill>
          <a:ln>
            <a:noFill/>
          </a:ln>
          <a:effectLst>
            <a:outerShdw blurRad="50800" dist="25400" dir="5400000" algn="t" rotWithShape="0">
              <a:srgbClr val="666666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12192000" cy="338554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50800" dist="25400" dir="5400000" algn="t" rotWithShape="0">
              <a:srgbClr val="666666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609600" y="488447"/>
            <a:ext cx="10972800" cy="80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609600" y="1454727"/>
            <a:ext cx="10972800" cy="467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6021" cy="22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4580173" y="15392"/>
            <a:ext cx="76118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NUCAR</a:t>
            </a:r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7">
            <a:alphaModFix/>
          </a:blip>
          <a:srcRect b="36250"/>
          <a:stretch/>
        </p:blipFill>
        <p:spPr>
          <a:xfrm>
            <a:off x="95311" y="53543"/>
            <a:ext cx="2329482" cy="26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1" y="6259798"/>
            <a:ext cx="353787" cy="3313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 txBox="1"/>
          <p:nvPr/>
        </p:nvSpPr>
        <p:spPr>
          <a:xfrm>
            <a:off x="514700" y="6630575"/>
            <a:ext cx="303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March 28, 2019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1981200" y="393875"/>
            <a:ext cx="82296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dirty="0" err="1"/>
              <a:t>BookBugs</a:t>
            </a:r>
            <a:br>
              <a:rPr lang="en-US" dirty="0"/>
            </a:br>
            <a:r>
              <a:rPr lang="en-US" dirty="0"/>
              <a:t>Book Review App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sz="2400" dirty="0"/>
              <a:t>Final Project- Smartphone Based Web Development</a:t>
            </a:r>
            <a:endParaRPr sz="2400" dirty="0"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2796512" y="4020257"/>
            <a:ext cx="6634218" cy="181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15445"/>
              </a:buClr>
              <a:buSzPts val="1860"/>
              <a:buNone/>
            </a:pPr>
            <a:r>
              <a:rPr lang="en-US" sz="2000" b="1" dirty="0"/>
              <a:t>Ankit Yadav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15445"/>
              </a:buClr>
              <a:buSzPts val="1860"/>
              <a:buNone/>
            </a:pPr>
            <a:r>
              <a:rPr lang="en-US" sz="2000" b="1"/>
              <a:t>NUID- 001271369</a:t>
            </a:r>
            <a:endParaRPr sz="2000" b="1"/>
          </a:p>
          <a:p>
            <a:pPr marL="0" lvl="0" indent="0" algn="ctr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615445"/>
              </a:buClr>
              <a:buSzPts val="1860"/>
              <a:buNone/>
            </a:pPr>
            <a:endParaRPr sz="1860" dirty="0"/>
          </a:p>
          <a:p>
            <a:pPr marL="0" lvl="0" indent="0" algn="ctr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615445"/>
              </a:buClr>
              <a:buSzPts val="1860"/>
              <a:buNone/>
            </a:pPr>
            <a:r>
              <a:rPr lang="en-US" sz="1860" dirty="0"/>
              <a:t>College of Engineering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rgbClr val="615445"/>
              </a:buClr>
              <a:buSzPts val="1860"/>
              <a:buNone/>
            </a:pPr>
            <a:r>
              <a:rPr lang="en-US" sz="1860" dirty="0"/>
              <a:t>Northeastern University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372"/>
              </a:spcBef>
              <a:spcAft>
                <a:spcPts val="1000"/>
              </a:spcAft>
              <a:buClr>
                <a:srgbClr val="615445"/>
              </a:buClr>
              <a:buSzPts val="1860"/>
              <a:buNone/>
            </a:pPr>
            <a:r>
              <a:rPr lang="en-US" sz="1860" dirty="0"/>
              <a:t>Boston, MA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752200" y="415928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0" y="1885925"/>
            <a:ext cx="12048000" cy="43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This is book review app which will let user to search books by title, view their information, give reviews and view reviews given by others.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 err="1"/>
              <a:t>Feautures</a:t>
            </a:r>
            <a:r>
              <a:rPr lang="en-US" b="1" dirty="0"/>
              <a:t>:</a:t>
            </a:r>
            <a:endParaRPr b="1" dirty="0"/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Goodreads API to fetch the data of the books.</a:t>
            </a:r>
            <a:endParaRPr dirty="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Firebase Authentication email and password based authentication</a:t>
            </a:r>
            <a:endParaRPr dirty="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Firebase </a:t>
            </a:r>
            <a:r>
              <a:rPr lang="en-US" dirty="0" err="1"/>
              <a:t>GoogleSignIn</a:t>
            </a:r>
            <a:r>
              <a:rPr lang="en-US" dirty="0"/>
              <a:t> feature to let user </a:t>
            </a:r>
            <a:r>
              <a:rPr lang="en-US" dirty="0" err="1"/>
              <a:t>signin</a:t>
            </a:r>
            <a:r>
              <a:rPr lang="en-US" dirty="0"/>
              <a:t> by using google</a:t>
            </a:r>
            <a:endParaRPr dirty="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Firebase Database to save User data and all the Reviews created.</a:t>
            </a: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dirty="0"/>
              <a:t>Used </a:t>
            </a:r>
            <a:r>
              <a:rPr lang="en-US" dirty="0" err="1"/>
              <a:t>AutoLayout</a:t>
            </a:r>
            <a:r>
              <a:rPr lang="en-US" dirty="0"/>
              <a:t> for layout positioning and UI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ctrTitle"/>
          </p:nvPr>
        </p:nvSpPr>
        <p:spPr>
          <a:xfrm>
            <a:off x="914400" y="395198"/>
            <a:ext cx="10363200" cy="126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Firebase Authentication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0" y="1659400"/>
            <a:ext cx="12192000" cy="397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Firebase auth screen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4500"/>
            <a:ext cx="12191999" cy="38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ctrTitle"/>
          </p:nvPr>
        </p:nvSpPr>
        <p:spPr>
          <a:xfrm>
            <a:off x="821400" y="410103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Firebase Database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0" y="1880100"/>
            <a:ext cx="12192000" cy="432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Firebase database to save user data and reviews</a:t>
            </a: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19951"/>
            <a:ext cx="12192000" cy="406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0" y="317125"/>
            <a:ext cx="121920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 Page</a:t>
            </a: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0" y="1487825"/>
            <a:ext cx="12192000" cy="478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Home Page and Login/Register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2475"/>
            <a:ext cx="3399251" cy="43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200" y="2112475"/>
            <a:ext cx="3198400" cy="43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700" y="2112475"/>
            <a:ext cx="3695300" cy="43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5875" y="392753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"/>
          </p:nvPr>
        </p:nvSpPr>
        <p:spPr>
          <a:xfrm>
            <a:off x="0" y="1862750"/>
            <a:ext cx="12192000" cy="434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Home page with search box and search bar. Search result page on searching</a:t>
            </a: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75" y="2529250"/>
            <a:ext cx="3398100" cy="391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575" y="2501275"/>
            <a:ext cx="3245699" cy="39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ctrTitle"/>
          </p:nvPr>
        </p:nvSpPr>
        <p:spPr>
          <a:xfrm>
            <a:off x="914400" y="369578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Page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0" y="1529150"/>
            <a:ext cx="12192000" cy="47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Book info page. User can go to add review page and add the review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75" y="2154600"/>
            <a:ext cx="3531400" cy="44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050" y="2154600"/>
            <a:ext cx="3927950" cy="44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0" y="301200"/>
            <a:ext cx="12192000" cy="135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Detail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0" y="1659325"/>
            <a:ext cx="12192000" cy="459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1000"/>
              </a:spcAft>
              <a:buNone/>
            </a:pPr>
            <a:r>
              <a:rPr lang="en-US"/>
              <a:t>User detail page to view user’s information and all the reviews done by them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400" y="2261700"/>
            <a:ext cx="3571200" cy="39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10126380" y="6630561"/>
            <a:ext cx="1455900" cy="22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ctur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Widescreen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Helvetica Neue</vt:lpstr>
      <vt:lpstr>Arial</vt:lpstr>
      <vt:lpstr>Calibri</vt:lpstr>
      <vt:lpstr>lecture</vt:lpstr>
      <vt:lpstr>BookBugs Book Review App Final Project- Smartphone Based Web Development</vt:lpstr>
      <vt:lpstr>Introduction</vt:lpstr>
      <vt:lpstr>Firebase Authentication</vt:lpstr>
      <vt:lpstr>Firebase Database</vt:lpstr>
      <vt:lpstr>Login Page</vt:lpstr>
      <vt:lpstr>Home Page</vt:lpstr>
      <vt:lpstr>Book Page</vt:lpstr>
      <vt:lpstr>User Detail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Review App Final Project- Smartphone Based Web Development</dc:title>
  <cp:lastModifiedBy>Ankit Yadav</cp:lastModifiedBy>
  <cp:revision>4</cp:revision>
  <dcterms:modified xsi:type="dcterms:W3CDTF">2019-04-27T17:04:31Z</dcterms:modified>
</cp:coreProperties>
</file>